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6858000" cy="9906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30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991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48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606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405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01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79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3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903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652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075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474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2B02-8DD7-4263-ABF9-3B1339E98867}" type="datetimeFigureOut">
              <a:rPr lang="pl-PL" smtClean="0"/>
              <a:t>29.11.2023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AA102-703E-4DD0-8DC8-349DB5BE53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210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file:///\\192.168.0.2\oze\Programy%20wycenowe\PV\Wycena\projekt%20pv.xlsx!PDF_OFERTAPV!W36K15:W36K17" TargetMode="External"/><Relationship Id="rId7" Type="http://schemas.openxmlformats.org/officeDocument/2006/relationships/oleObject" Target="file:///\\192.168.0.2\oze\Programy%20wycenowe\PV\Wycena\projekt%20pv.xlsx!PDF_OFERTAPV!W1K5:W1K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oleObject" Target="file:///\\192.168.0.2\oze\Programy%20wycenowe\PV\Wycena\projekt%20pv.xlsx!PDF_OFERTAPV!W4K4:W6K4" TargetMode="Externa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file:///\\192.168.0.2\oze\Programy%20wycenowe\PV\Wycena\projekt%20pv.xlsx!PDF_OFERTAPV!W3K5:W7K7" TargetMode="External"/><Relationship Id="rId7" Type="http://schemas.openxmlformats.org/officeDocument/2006/relationships/oleObject" Target="file:///\\192.168.0.2\oze\Programy%20wycenowe\PV\Wycena\projekt%20pv.xlsx!PDF_OFERTAPV!W64K18:W65K2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oleObject" Target="file:///\\192.168.0.2\oze\Programy%20wycenowe\PV\Wycena\projekt%20pv.xlsx!PDF_OFERTAPV!W9K5:W17K7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8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file:///\\192.168.0.2\oze\Programy%20wycenowe\PV\Wycena\projekt%20pv.xlsx!PV!%5bprojekt%20pv.xlsx%5dPV%20Wykres%201" TargetMode="External"/><Relationship Id="rId7" Type="http://schemas.openxmlformats.org/officeDocument/2006/relationships/oleObject" Target="file:///\\192.168.0.2\oze\Programy%20wycenowe\PV\Wycena\projekt%20pv.xlsx!PDF_OFERTAPV!W64K18:W65K2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oleObject" Target="file:///\\192.168.0.2\oze\Programy%20wycenowe\PV\Wycena\projekt%20pv.xlsx!Dane%20wej&#347;ciowe!%5bprojekt%20pv.xlsx%5dDane%20wej&#347;ciowe%20Wykres%201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14.em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file:///\\192.168.0.2\oze\Programy%20wycenowe\PV\Wycena\projekt%20pv.xlsx!Dane%20wej&#347;ciowe!W128K2:W159K13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oleObject" Target="file:///\\192.168.0.2\oze\Programy%20wycenowe\PV\Wycena\projekt%20pv.xlsx!PDF_OFERTAPV!W64K18:W65K20" TargetMode="Externa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file:///\\192.168.0.2\oze\Programy%20wycenowe\PV\Wycena\projekt%20pv.xlsx!PDF_OFERTAPV!W39K11:W43K13" TargetMode="External"/><Relationship Id="rId7" Type="http://schemas.openxmlformats.org/officeDocument/2006/relationships/oleObject" Target="file:///\\192.168.0.2\oze\Programy%20wycenowe\PV\Wycena\projekt%20pv.xlsx!PDF_OFERTAPV!W19K8:W35K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oleObject" Target="file:///\\192.168.0.2\oze\Programy%20wycenowe\PV\Wycena\projekt%20pv.xlsx!PDF_OFERTAPV!W64K18:W65K20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19.em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0.2\oze\Programy%20wycenowe\PV\Wycena\projekt%20pv.xlsx!PDF_OFERTAPV!W46K2:W48K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zrzut ekranu, design, projekt graficzny&#10;&#10;Opis wygenerowany automatycznie">
            <a:extLst>
              <a:ext uri="{FF2B5EF4-FFF2-40B4-BE49-F238E27FC236}">
                <a16:creationId xmlns:a16="http://schemas.microsoft.com/office/drawing/2014/main" id="{66DA0401-6F61-051F-C4AB-182A3225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1" y="0"/>
            <a:ext cx="7003542" cy="9906000"/>
          </a:xfrm>
          <a:prstGeom prst="rect">
            <a:avLst/>
          </a:prstGeom>
        </p:spPr>
      </p:pic>
      <p:graphicFrame>
        <p:nvGraphicFramePr>
          <p:cNvPr id="8" name="Obiekt 7">
            <a:extLst>
              <a:ext uri="{FF2B5EF4-FFF2-40B4-BE49-F238E27FC236}">
                <a16:creationId xmlns:a16="http://schemas.microsoft.com/office/drawing/2014/main" id="{94DE89A1-4617-6B46-CBBA-39C6ACDF7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954987"/>
              </p:ext>
            </p:extLst>
          </p:nvPr>
        </p:nvGraphicFramePr>
        <p:xfrm>
          <a:off x="5019675" y="0"/>
          <a:ext cx="18383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838369" imgH="209452" progId="Excel.Sheet.12">
                  <p:link updateAutomatic="1"/>
                </p:oleObj>
              </mc:Choice>
              <mc:Fallback>
                <p:oleObj name="Worksheet" r:id="rId3" imgW="1838369" imgH="20945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9675" y="0"/>
                        <a:ext cx="1838325" cy="20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iekt 8">
            <a:extLst>
              <a:ext uri="{FF2B5EF4-FFF2-40B4-BE49-F238E27FC236}">
                <a16:creationId xmlns:a16="http://schemas.microsoft.com/office/drawing/2014/main" id="{F994987C-74FB-ED17-3373-D2BAB44BD2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352170"/>
              </p:ext>
            </p:extLst>
          </p:nvPr>
        </p:nvGraphicFramePr>
        <p:xfrm>
          <a:off x="163512" y="5148072"/>
          <a:ext cx="3629026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628892" imgH="1066879" progId="Excel.Sheet.12">
                  <p:link updateAutomatic="1"/>
                </p:oleObj>
              </mc:Choice>
              <mc:Fallback>
                <p:oleObj name="Worksheet" r:id="rId5" imgW="3628892" imgH="106687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512" y="5148072"/>
                        <a:ext cx="3629026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iekt 9">
            <a:extLst>
              <a:ext uri="{FF2B5EF4-FFF2-40B4-BE49-F238E27FC236}">
                <a16:creationId xmlns:a16="http://schemas.microsoft.com/office/drawing/2014/main" id="{A8C74D1B-876E-9134-D13D-B5A410930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407058"/>
              </p:ext>
            </p:extLst>
          </p:nvPr>
        </p:nvGraphicFramePr>
        <p:xfrm>
          <a:off x="2819399" y="9226042"/>
          <a:ext cx="62388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6238653" imgH="257175" progId="Excel.Sheet.12">
                  <p:link updateAutomatic="1"/>
                </p:oleObj>
              </mc:Choice>
              <mc:Fallback>
                <p:oleObj name="Worksheet" r:id="rId7" imgW="6238653" imgH="257175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9399" y="9226042"/>
                        <a:ext cx="623887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zrzut ekranu, tekst, słoneczny, Energia słoneczna&#10;&#10;Opis wygenerowany automatycznie">
            <a:extLst>
              <a:ext uri="{FF2B5EF4-FFF2-40B4-BE49-F238E27FC236}">
                <a16:creationId xmlns:a16="http://schemas.microsoft.com/office/drawing/2014/main" id="{49855582-7035-799E-E883-9E8E7FE97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1" y="0"/>
            <a:ext cx="7003542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osoba&#10;&#10;Opis wygenerowany automatycznie">
            <a:extLst>
              <a:ext uri="{FF2B5EF4-FFF2-40B4-BE49-F238E27FC236}">
                <a16:creationId xmlns:a16="http://schemas.microsoft.com/office/drawing/2014/main" id="{7A0B6A17-3297-DD0B-714E-33FFDF191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1" y="0"/>
            <a:ext cx="7003542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zrzut ekranu, tekst, Czcionka, design&#10;&#10;Opis wygenerowany automatycznie">
            <a:extLst>
              <a:ext uri="{FF2B5EF4-FFF2-40B4-BE49-F238E27FC236}">
                <a16:creationId xmlns:a16="http://schemas.microsoft.com/office/drawing/2014/main" id="{57C1EBEE-5F22-001A-628A-F7C00C67B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58" y="-8892"/>
            <a:ext cx="7016115" cy="9923784"/>
          </a:xfrm>
          <a:prstGeom prst="rect">
            <a:avLst/>
          </a:prstGeom>
        </p:spPr>
      </p:pic>
      <p:graphicFrame>
        <p:nvGraphicFramePr>
          <p:cNvPr id="4" name="Obiekt 3">
            <a:extLst>
              <a:ext uri="{FF2B5EF4-FFF2-40B4-BE49-F238E27FC236}">
                <a16:creationId xmlns:a16="http://schemas.microsoft.com/office/drawing/2014/main" id="{BDE77156-2090-7906-20D5-51A50611F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892641"/>
              </p:ext>
            </p:extLst>
          </p:nvPr>
        </p:nvGraphicFramePr>
        <p:xfrm>
          <a:off x="80961" y="1738503"/>
          <a:ext cx="6696075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695853" imgH="1771591" progId="Excel.Sheet.12">
                  <p:link updateAutomatic="1"/>
                </p:oleObj>
              </mc:Choice>
              <mc:Fallback>
                <p:oleObj name="Worksheet" r:id="rId3" imgW="6695853" imgH="177159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61" y="1738503"/>
                        <a:ext cx="6696075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09F8A649-ECCA-6F6F-9FD4-A7CA31CB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58706"/>
              </p:ext>
            </p:extLst>
          </p:nvPr>
        </p:nvGraphicFramePr>
        <p:xfrm>
          <a:off x="76198" y="3985451"/>
          <a:ext cx="66960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695853" imgH="3495459" progId="Excel.Sheet.12">
                  <p:link updateAutomatic="1"/>
                </p:oleObj>
              </mc:Choice>
              <mc:Fallback>
                <p:oleObj name="Worksheet" r:id="rId5" imgW="6695853" imgH="3495459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98" y="3985451"/>
                        <a:ext cx="6696075" cy="349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E0334D47-F9F9-64BE-B541-2AF77F594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793414"/>
              </p:ext>
            </p:extLst>
          </p:nvPr>
        </p:nvGraphicFramePr>
        <p:xfrm>
          <a:off x="945071" y="9257729"/>
          <a:ext cx="5553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552853" imgH="485716" progId="Excel.Sheet.12">
                  <p:link updateAutomatic="1"/>
                </p:oleObj>
              </mc:Choice>
              <mc:Fallback>
                <p:oleObj name="Worksheet" r:id="rId7" imgW="5552853" imgH="48571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5071" y="9257729"/>
                        <a:ext cx="55530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Obraz 6" descr="Obraz zawierający Grafika, clipart, design&#10;&#10;Opis wygenerowany automatycznie">
            <a:extLst>
              <a:ext uri="{FF2B5EF4-FFF2-40B4-BE49-F238E27FC236}">
                <a16:creationId xmlns:a16="http://schemas.microsoft.com/office/drawing/2014/main" id="{4FA5AB00-6A59-3F2A-1FA3-A3F23021F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68" y="9272734"/>
            <a:ext cx="155340" cy="212806"/>
          </a:xfrm>
          <a:prstGeom prst="rect">
            <a:avLst/>
          </a:prstGeom>
        </p:spPr>
      </p:pic>
      <p:pic>
        <p:nvPicPr>
          <p:cNvPr id="8" name="Obraz 7" descr="Obraz zawierający linia, symbol, biały, design&#10;&#10;Opis wygenerowany automatycznie">
            <a:extLst>
              <a:ext uri="{FF2B5EF4-FFF2-40B4-BE49-F238E27FC236}">
                <a16:creationId xmlns:a16="http://schemas.microsoft.com/office/drawing/2014/main" id="{0AA2EBF7-15D1-15CE-C2AB-8DDBBC3B3E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41" y="9518816"/>
            <a:ext cx="275667" cy="1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3C30CB05-0805-0A80-E35A-FF517E4B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2" y="0"/>
            <a:ext cx="7004304" cy="9907078"/>
          </a:xfrm>
          <a:prstGeom prst="rect">
            <a:avLst/>
          </a:prstGeom>
        </p:spPr>
      </p:pic>
      <p:graphicFrame>
        <p:nvGraphicFramePr>
          <p:cNvPr id="4" name="Obiekt 3">
            <a:extLst>
              <a:ext uri="{FF2B5EF4-FFF2-40B4-BE49-F238E27FC236}">
                <a16:creationId xmlns:a16="http://schemas.microsoft.com/office/drawing/2014/main" id="{5E8CA592-B550-0666-1853-08F3F268A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118347"/>
              </p:ext>
            </p:extLst>
          </p:nvPr>
        </p:nvGraphicFramePr>
        <p:xfrm>
          <a:off x="279400" y="1257300"/>
          <a:ext cx="6299200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534215" imgH="5200238" progId="Excel.Sheet.12">
                  <p:link updateAutomatic="1"/>
                </p:oleObj>
              </mc:Choice>
              <mc:Fallback>
                <p:oleObj name="Worksheet" r:id="rId3" imgW="9534215" imgH="5200238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400" y="1257300"/>
                        <a:ext cx="6299200" cy="343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7059CDE8-38D3-2F9F-06FA-5EF4B875C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718550"/>
              </p:ext>
            </p:extLst>
          </p:nvPr>
        </p:nvGraphicFramePr>
        <p:xfrm>
          <a:off x="280987" y="5211763"/>
          <a:ext cx="6297613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505507" imgH="6400741" progId="Excel.Sheet.12">
                  <p:link updateAutomatic="1"/>
                </p:oleObj>
              </mc:Choice>
              <mc:Fallback>
                <p:oleObj name="Worksheet" r:id="rId5" imgW="9505507" imgH="6400741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987" y="5211763"/>
                        <a:ext cx="6297613" cy="392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E203432A-1F60-820E-5759-DB0B6DBD5D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15672"/>
              </p:ext>
            </p:extLst>
          </p:nvPr>
        </p:nvGraphicFramePr>
        <p:xfrm>
          <a:off x="835343" y="9280270"/>
          <a:ext cx="5553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5552853" imgH="485716" progId="Excel.Sheet.12">
                  <p:link updateAutomatic="1"/>
                </p:oleObj>
              </mc:Choice>
              <mc:Fallback>
                <p:oleObj name="Worksheet" r:id="rId7" imgW="5552853" imgH="48571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343" y="9280270"/>
                        <a:ext cx="55530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Obraz 6" descr="Obraz zawierający Grafika, clipart, design&#10;&#10;Opis wygenerowany automatycznie">
            <a:extLst>
              <a:ext uri="{FF2B5EF4-FFF2-40B4-BE49-F238E27FC236}">
                <a16:creationId xmlns:a16="http://schemas.microsoft.com/office/drawing/2014/main" id="{AC856179-1C9C-F0C6-4CD7-57A74D27E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66" y="9280270"/>
            <a:ext cx="155340" cy="212806"/>
          </a:xfrm>
          <a:prstGeom prst="rect">
            <a:avLst/>
          </a:prstGeom>
        </p:spPr>
      </p:pic>
      <p:pic>
        <p:nvPicPr>
          <p:cNvPr id="8" name="Obraz 7" descr="Obraz zawierający linia, symbol, biały, design&#10;&#10;Opis wygenerowany automatycznie">
            <a:extLst>
              <a:ext uri="{FF2B5EF4-FFF2-40B4-BE49-F238E27FC236}">
                <a16:creationId xmlns:a16="http://schemas.microsoft.com/office/drawing/2014/main" id="{602E1933-07C4-44DB-3891-C3F427110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93" y="9543188"/>
            <a:ext cx="275667" cy="1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zrzut ekranu, tekst, Czcionka, design&#10;&#10;Opis wygenerowany automatycznie">
            <a:extLst>
              <a:ext uri="{FF2B5EF4-FFF2-40B4-BE49-F238E27FC236}">
                <a16:creationId xmlns:a16="http://schemas.microsoft.com/office/drawing/2014/main" id="{1665FE65-84EC-8EA6-6E41-39ABB70DC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1" y="0"/>
            <a:ext cx="7003542" cy="9906000"/>
          </a:xfrm>
          <a:prstGeom prst="rect">
            <a:avLst/>
          </a:prstGeom>
        </p:spPr>
      </p:pic>
      <p:graphicFrame>
        <p:nvGraphicFramePr>
          <p:cNvPr id="4" name="Obiekt 3">
            <a:extLst>
              <a:ext uri="{FF2B5EF4-FFF2-40B4-BE49-F238E27FC236}">
                <a16:creationId xmlns:a16="http://schemas.microsoft.com/office/drawing/2014/main" id="{CAC1A329-FD7D-51D4-642A-6B1E71EF7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301"/>
              </p:ext>
            </p:extLst>
          </p:nvPr>
        </p:nvGraphicFramePr>
        <p:xfrm>
          <a:off x="569839" y="974826"/>
          <a:ext cx="5718321" cy="8144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829800" imgH="14001986" progId="Excel.Sheet.12">
                  <p:link updateAutomatic="1"/>
                </p:oleObj>
              </mc:Choice>
              <mc:Fallback>
                <p:oleObj name="Worksheet" r:id="rId3" imgW="9829800" imgH="1400198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839" y="974826"/>
                        <a:ext cx="5718321" cy="8144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284AC136-B391-8CAD-870E-86BF8A734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879616"/>
              </p:ext>
            </p:extLst>
          </p:nvPr>
        </p:nvGraphicFramePr>
        <p:xfrm>
          <a:off x="823151" y="9269920"/>
          <a:ext cx="5553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552853" imgH="485716" progId="Excel.Sheet.12">
                  <p:link updateAutomatic="1"/>
                </p:oleObj>
              </mc:Choice>
              <mc:Fallback>
                <p:oleObj name="Worksheet" r:id="rId5" imgW="5552853" imgH="48571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3151" y="9269920"/>
                        <a:ext cx="55530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Obraz 5" descr="Obraz zawierający Grafika, clipart, design&#10;&#10;Opis wygenerowany automatycznie">
            <a:extLst>
              <a:ext uri="{FF2B5EF4-FFF2-40B4-BE49-F238E27FC236}">
                <a16:creationId xmlns:a16="http://schemas.microsoft.com/office/drawing/2014/main" id="{E2B75B5E-EA22-97D5-8E68-069BA3ABC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20" y="9300002"/>
            <a:ext cx="155340" cy="212806"/>
          </a:xfrm>
          <a:prstGeom prst="rect">
            <a:avLst/>
          </a:prstGeom>
        </p:spPr>
      </p:pic>
      <p:pic>
        <p:nvPicPr>
          <p:cNvPr id="7" name="Obraz 6" descr="Obraz zawierający linia, symbol, biały, design&#10;&#10;Opis wygenerowany automatycznie">
            <a:extLst>
              <a:ext uri="{FF2B5EF4-FFF2-40B4-BE49-F238E27FC236}">
                <a16:creationId xmlns:a16="http://schemas.microsoft.com/office/drawing/2014/main" id="{17D69987-6B5D-DA5A-B154-7D619C533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93" y="9537273"/>
            <a:ext cx="275667" cy="1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6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zrzut ekranu, tekst, Czcionka, design&#10;&#10;Opis wygenerowany automatycznie">
            <a:extLst>
              <a:ext uri="{FF2B5EF4-FFF2-40B4-BE49-F238E27FC236}">
                <a16:creationId xmlns:a16="http://schemas.microsoft.com/office/drawing/2014/main" id="{BEE4D001-0044-1C50-107F-B9219895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04" y="-109789"/>
            <a:ext cx="7089648" cy="10027791"/>
          </a:xfrm>
          <a:prstGeom prst="rect">
            <a:avLst/>
          </a:prstGeom>
        </p:spPr>
      </p:pic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BDA9D881-268F-62F7-DA4F-9C8E64533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864395"/>
              </p:ext>
            </p:extLst>
          </p:nvPr>
        </p:nvGraphicFramePr>
        <p:xfrm>
          <a:off x="133350" y="6496050"/>
          <a:ext cx="6583363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057908" imgH="1343143" progId="Excel.Sheet.12">
                  <p:link updateAutomatic="1"/>
                </p:oleObj>
              </mc:Choice>
              <mc:Fallback>
                <p:oleObj name="Worksheet" r:id="rId3" imgW="5057908" imgH="134314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" y="6496050"/>
                        <a:ext cx="6583363" cy="174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F72F48FE-C765-F0C4-DAAD-18F81B536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496223"/>
              </p:ext>
            </p:extLst>
          </p:nvPr>
        </p:nvGraphicFramePr>
        <p:xfrm>
          <a:off x="847534" y="9335674"/>
          <a:ext cx="5553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552853" imgH="485716" progId="Excel.Sheet.12">
                  <p:link updateAutomatic="1"/>
                </p:oleObj>
              </mc:Choice>
              <mc:Fallback>
                <p:oleObj name="Worksheet" r:id="rId5" imgW="5552853" imgH="48571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7534" y="9335674"/>
                        <a:ext cx="55530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iekt 7">
            <a:extLst>
              <a:ext uri="{FF2B5EF4-FFF2-40B4-BE49-F238E27FC236}">
                <a16:creationId xmlns:a16="http://schemas.microsoft.com/office/drawing/2014/main" id="{485FFB67-E5F2-39FB-E8B0-57C896C22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61707"/>
              </p:ext>
            </p:extLst>
          </p:nvPr>
        </p:nvGraphicFramePr>
        <p:xfrm>
          <a:off x="352779" y="1079373"/>
          <a:ext cx="6145625" cy="515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4648023" imgH="3895804" progId="Excel.Sheet.12">
                  <p:link updateAutomatic="1"/>
                </p:oleObj>
              </mc:Choice>
              <mc:Fallback>
                <p:oleObj name="Worksheet" r:id="rId7" imgW="4648023" imgH="389580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779" y="1079373"/>
                        <a:ext cx="6145625" cy="5150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Obraz 8" descr="Obraz zawierający Grafika, clipart, design&#10;&#10;Opis wygenerowany automatycznie">
            <a:extLst>
              <a:ext uri="{FF2B5EF4-FFF2-40B4-BE49-F238E27FC236}">
                <a16:creationId xmlns:a16="http://schemas.microsoft.com/office/drawing/2014/main" id="{000B1C0A-0FE4-E051-35CB-83BE00D98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31" y="9335674"/>
            <a:ext cx="155340" cy="212806"/>
          </a:xfrm>
          <a:prstGeom prst="rect">
            <a:avLst/>
          </a:prstGeom>
        </p:spPr>
      </p:pic>
      <p:pic>
        <p:nvPicPr>
          <p:cNvPr id="10" name="Obraz 9" descr="Obraz zawierający linia, symbol, biały, design&#10;&#10;Opis wygenerowany automatycznie">
            <a:extLst>
              <a:ext uri="{FF2B5EF4-FFF2-40B4-BE49-F238E27FC236}">
                <a16:creationId xmlns:a16="http://schemas.microsoft.com/office/drawing/2014/main" id="{5D3F0623-6606-24A9-2737-5ED734120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04" y="9587986"/>
            <a:ext cx="275667" cy="1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3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niebo, Energia słoneczna, energia słoneczna&#10;&#10;Opis wygenerowany automatycznie">
            <a:extLst>
              <a:ext uri="{FF2B5EF4-FFF2-40B4-BE49-F238E27FC236}">
                <a16:creationId xmlns:a16="http://schemas.microsoft.com/office/drawing/2014/main" id="{0DBC3DBE-6965-6397-D0C4-70E75256A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98" y="0"/>
            <a:ext cx="7003542" cy="9906000"/>
          </a:xfrm>
          <a:prstGeom prst="rect">
            <a:avLst/>
          </a:prstGeom>
        </p:spPr>
      </p:pic>
      <p:graphicFrame>
        <p:nvGraphicFramePr>
          <p:cNvPr id="6" name="Obiekt 5">
            <a:extLst>
              <a:ext uri="{FF2B5EF4-FFF2-40B4-BE49-F238E27FC236}">
                <a16:creationId xmlns:a16="http://schemas.microsoft.com/office/drawing/2014/main" id="{03E231D6-3FA2-6BB9-074C-96D227771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06322"/>
              </p:ext>
            </p:extLst>
          </p:nvPr>
        </p:nvGraphicFramePr>
        <p:xfrm>
          <a:off x="3489959" y="7681532"/>
          <a:ext cx="37147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15016" imgH="809704" progId="Excel.Sheet.12">
                  <p:link updateAutomatic="1"/>
                </p:oleObj>
              </mc:Choice>
              <mc:Fallback>
                <p:oleObj name="Worksheet" r:id="rId3" imgW="3715016" imgH="80970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9959" y="7681532"/>
                        <a:ext cx="37147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Obraz 10" descr="Obraz zawierający czarne, ciemność&#10;&#10;Opis wygenerowany automatycznie">
            <a:extLst>
              <a:ext uri="{FF2B5EF4-FFF2-40B4-BE49-F238E27FC236}">
                <a16:creationId xmlns:a16="http://schemas.microsoft.com/office/drawing/2014/main" id="{D520421A-1407-4CD4-A263-BA27993DD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97" y="8004562"/>
            <a:ext cx="235776" cy="23577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7140DCF-284A-BA72-F01A-E8A1D58F1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97" y="8253435"/>
            <a:ext cx="208480" cy="2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8405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3035</TotalTime>
  <Words>0</Words>
  <Application>Microsoft Office PowerPoint</Application>
  <PresentationFormat>Papier A4 (210x297 mm)</PresentationFormat>
  <Paragraphs>0</Paragraphs>
  <Slides>8</Slides>
  <Notes>0</Notes>
  <HiddenSlides>0</HiddenSlides>
  <MMClips>0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Linki</vt:lpstr>
      </vt:variant>
      <vt:variant>
        <vt:i4>15</vt:i4>
      </vt:variant>
      <vt:variant>
        <vt:lpstr>Tytuły slajdów</vt:lpstr>
      </vt:variant>
      <vt:variant>
        <vt:i4>8</vt:i4>
      </vt:variant>
    </vt:vector>
  </HeadingPairs>
  <TitlesOfParts>
    <vt:vector size="27" baseType="lpstr">
      <vt:lpstr>Arial</vt:lpstr>
      <vt:lpstr>Calibri</vt:lpstr>
      <vt:lpstr>Calibri Light</vt:lpstr>
      <vt:lpstr>Motyw pakietu Office</vt:lpstr>
      <vt:lpstr>\\192.168.0.2\oze\Programy wycenowe\PV\Wycena\projekt pv.xlsx!PDF_OFERTAPV!W36K15:W36K17</vt:lpstr>
      <vt:lpstr>\\192.168.0.2\oze\Programy wycenowe\PV\Wycena\projekt pv.xlsx!PDF_OFERTAPV!W4K4:W6K4</vt:lpstr>
      <vt:lpstr>\\192.168.0.2\oze\Programy wycenowe\PV\Wycena\projekt pv.xlsx!PDF_OFERTAPV!W1K5:W1K6</vt:lpstr>
      <vt:lpstr>\\192.168.0.2\oze\Programy wycenowe\PV\Wycena\projekt pv.xlsx!PDF_OFERTAPV!W3K5:W7K7</vt:lpstr>
      <vt:lpstr>\\192.168.0.2\oze\Programy wycenowe\PV\Wycena\projekt pv.xlsx!PDF_OFERTAPV!W9K5:W17K7</vt:lpstr>
      <vt:lpstr>\\192.168.0.2\oze\Programy wycenowe\PV\Wycena\projekt pv.xlsx!PDF_OFERTAPV!W64K18:W65K20</vt:lpstr>
      <vt:lpstr>\\192.168.0.2\oze\Programy wycenowe\PV\Wycena\projekt pv.xlsx!PV![projekt pv.xlsx]PV Wykres 1</vt:lpstr>
      <vt:lpstr>\\192.168.0.2\oze\Programy wycenowe\PV\Wycena\projekt pv.xlsx!Dane wejściowe![projekt pv.xlsx]Dane wejściowe Wykres 1</vt:lpstr>
      <vt:lpstr>\\192.168.0.2\oze\Programy wycenowe\PV\Wycena\projekt pv.xlsx!PDF_OFERTAPV!W64K18:W65K20</vt:lpstr>
      <vt:lpstr>\\192.168.0.2\oze\Programy wycenowe\PV\Wycena\projekt pv.xlsx!Dane wejściowe!W128K2:W159K13</vt:lpstr>
      <vt:lpstr>\\192.168.0.2\oze\Programy wycenowe\PV\Wycena\projekt pv.xlsx!PDF_OFERTAPV!W64K18:W65K20</vt:lpstr>
      <vt:lpstr>\\192.168.0.2\oze\Programy wycenowe\PV\Wycena\projekt pv.xlsx!PDF_OFERTAPV!W39K11:W43K13</vt:lpstr>
      <vt:lpstr>\\192.168.0.2\oze\Programy wycenowe\PV\Wycena\projekt pv.xlsx!PDF_OFERTAPV!W64K18:W65K20</vt:lpstr>
      <vt:lpstr>\\192.168.0.2\oze\Programy wycenowe\PV\Wycena\projekt pv.xlsx!PDF_OFERTAPV!W19K8:W35K10</vt:lpstr>
      <vt:lpstr>\\192.168.0.2\oze\Programy wycenowe\PV\Wycena\projekt pv.xlsx!PDF_OFERTAPV!W46K2:W48K2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Rafał Krakowczyk</dc:creator>
  <cp:lastModifiedBy>1438</cp:lastModifiedBy>
  <cp:revision>7</cp:revision>
  <cp:lastPrinted>2023-11-29T21:10:58Z</cp:lastPrinted>
  <dcterms:created xsi:type="dcterms:W3CDTF">2023-10-28T12:37:41Z</dcterms:created>
  <dcterms:modified xsi:type="dcterms:W3CDTF">2023-11-29T21:15:29Z</dcterms:modified>
</cp:coreProperties>
</file>